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programmes.france2.fr/apocalypse-hitler/Naissance-du-NSDA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agtele.com/videos/voir/325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maps.google.no/maps?ie=UTF8&amp;cid=13596834588958458932&amp;q=Palais+d'Hiver&amp;iwloc=A&amp;gl=NO&amp;hl=f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i="1" dirty="0" smtClean="0"/>
              <a:t>La révolution russe de </a:t>
            </a:r>
            <a:r>
              <a:rPr lang="fr-FR" i="1" dirty="0" smtClean="0"/>
              <a:t>1917 </a:t>
            </a:r>
            <a:br>
              <a:rPr lang="fr-FR" i="1" dirty="0" smtClean="0"/>
            </a:br>
            <a:r>
              <a:rPr lang="fr-FR" i="1" dirty="0" smtClean="0"/>
              <a:t>et ses conséquences en Europe</a:t>
            </a:r>
            <a:endParaRPr lang="fr-FR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upload.wikimedia.org/wikipedia/en/5/5f/Artwork_by_El_Lissitzky_1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5391150" cy="42672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imitri Moor, Vive la IIIe Internationale 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3456384" cy="5236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623731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http://wn.com/der_untergang_des_alten_europa_2</a:t>
            </a:r>
            <a:endParaRPr lang="fr-FR" dirty="0"/>
          </a:p>
        </p:txBody>
      </p:sp>
      <p:pic>
        <p:nvPicPr>
          <p:cNvPr id="7" name="Picture 2" descr="http://upload.wikimedia.org/wikipedia/commons/7/76/Keisari_vihelm_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617" y="764704"/>
            <a:ext cx="3201231" cy="4752528"/>
          </a:xfrm>
          <a:prstGeom prst="rect">
            <a:avLst/>
          </a:prstGeom>
          <a:noFill/>
        </p:spPr>
      </p:pic>
      <p:pic>
        <p:nvPicPr>
          <p:cNvPr id="8" name="Picture 4" descr="http://static2.akpool.de/images/cards/28/289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985" y="764704"/>
            <a:ext cx="5248495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les-yeux-du-monde.fr/wp-content/uploads/2012/01/friedrich_eb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2448741" cy="3422154"/>
          </a:xfrm>
          <a:prstGeom prst="rect">
            <a:avLst/>
          </a:prstGeom>
          <a:noFill/>
        </p:spPr>
      </p:pic>
      <p:pic>
        <p:nvPicPr>
          <p:cNvPr id="38916" name="Picture 4" descr="http://www.oldmagazinearticles.com/images/decorations/Karl_Liebknecht_pictur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836712"/>
            <a:ext cx="2233688" cy="3384376"/>
          </a:xfrm>
          <a:prstGeom prst="rect">
            <a:avLst/>
          </a:prstGeom>
          <a:noFill/>
        </p:spPr>
      </p:pic>
      <p:pic>
        <p:nvPicPr>
          <p:cNvPr id="38918" name="Picture 6" descr="http://ninacouletaki.files.wordpress.com/2012/01/index.jpg?w=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836712"/>
            <a:ext cx="238137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germanhistorydocs.ghi-dc.org/images/10001186-r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1052736"/>
            <a:ext cx="4017467" cy="2880320"/>
          </a:xfrm>
          <a:prstGeom prst="rect">
            <a:avLst/>
          </a:prstGeom>
          <a:noFill/>
        </p:spPr>
      </p:pic>
      <p:pic>
        <p:nvPicPr>
          <p:cNvPr id="39940" name="Picture 4" descr="http://bataillesocialiste.files.wordpress.com/2008/12/karl_liebknecht_im_wahlkampf19181.jpeg?w=450&amp;h=3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3998218" cy="2878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8/8b/Bundesarchiv_Bild_183-B0527-0001-810%2C_Berlin%2C_Brandenburger_Tor%2C_Novemberr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20000" cy="46863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27584" y="5657671"/>
            <a:ext cx="79928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/>
              <a:t>Révolution de novembre 1918 à Berlin : un groupe de soldats brandissant le drapeau rouge, le 9 novembre à la Porte de Brandebourg.</a:t>
            </a:r>
            <a:endParaRPr lang="fr-FR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bataillesocialiste.files.wordpress.com/2008/12/spartakisten-hinter-barrikaden-vor-dem-zeitungsverlag-rudolf-mosse-berlin-01-1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62422"/>
            <a:ext cx="6229161" cy="3850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bio.bwbs.de/UserFiles/Image/Weltgeschichte/Spartakusbund_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4"/>
            <a:ext cx="3781425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Users\Laurent\Desktop\2006BB5478_jpg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937245" cy="3024336"/>
          </a:xfrm>
          <a:prstGeom prst="rect">
            <a:avLst/>
          </a:prstGeom>
          <a:noFill/>
        </p:spPr>
      </p:pic>
      <p:pic>
        <p:nvPicPr>
          <p:cNvPr id="44035" name="Picture 3" descr="http://www.kreuz.net/photo/photo.287.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48680"/>
            <a:ext cx="438992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32048"/>
            <a:ext cx="7411196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borsalinno.files.wordpress.com/2011/12/congrestours.jpg?w=5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5"/>
            <a:ext cx="4273826" cy="3096344"/>
          </a:xfrm>
          <a:prstGeom prst="rect">
            <a:avLst/>
          </a:prstGeom>
          <a:noFill/>
        </p:spPr>
      </p:pic>
      <p:pic>
        <p:nvPicPr>
          <p:cNvPr id="4" name="Picture 6" descr="http://www.larousse.fr/encyclopedie/data/images/1310895-Congr%C3%A8s_de_Tours_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4664"/>
            <a:ext cx="3456384" cy="3091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pload.wikimedia.org/wikipedia/commons/4/46/Lenin_addresses_the_troops%2C_May_5%2C_1920_with_Trotsky_in_foreground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678741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orsalinno.files.wordpress.com/2011/12/congrestours.jpg?w=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273826" cy="3096344"/>
          </a:xfrm>
          <a:prstGeom prst="rect">
            <a:avLst/>
          </a:prstGeom>
          <a:noFill/>
        </p:spPr>
      </p:pic>
      <p:pic>
        <p:nvPicPr>
          <p:cNvPr id="5" name="Picture 6" descr="http://www.larousse.fr/encyclopedie/data/images/1310895-Congr%C3%A8s_de_Tours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7"/>
            <a:ext cx="3456384" cy="3091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autourduperetanguy.blogspirit.com/media/01/01/2132873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205276" cy="4145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nnefrank.org/ImageVault/Images/id_11261/width_520/height_1898/compressionQuality_80/scope_0/ImageVaultHandler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264696" cy="4710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francocenerelli.com/antologia/artenaz/hoy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25072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telegraph.co.uk/multimedia/archive/01298/hitler_129800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1" y="980728"/>
            <a:ext cx="4715521" cy="2952327"/>
          </a:xfrm>
          <a:prstGeom prst="rect">
            <a:avLst/>
          </a:prstGeom>
          <a:noFill/>
        </p:spPr>
      </p:pic>
      <p:pic>
        <p:nvPicPr>
          <p:cNvPr id="51202" name="Picture 2" descr="http://lepetitvictor.pagesperso-orange.fr/2ndeGM/personnages/photos/Mussol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115" y="980728"/>
            <a:ext cx="2657749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pload.wikimedia.org/wikipedia/commons/0/08/Manifestaci%C3%B3n-bolchevique-julio-1917--russianbolshevik00rossuo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136124" cy="2427016"/>
          </a:xfrm>
          <a:prstGeom prst="rect">
            <a:avLst/>
          </a:prstGeom>
          <a:noFill/>
        </p:spPr>
      </p:pic>
      <p:pic>
        <p:nvPicPr>
          <p:cNvPr id="32772" name="Picture 4" descr="http://www.iped.com.br/sie/uploads/10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3528392" cy="2429234"/>
          </a:xfrm>
          <a:prstGeom prst="rect">
            <a:avLst/>
          </a:prstGeom>
          <a:noFill/>
        </p:spPr>
      </p:pic>
      <p:pic>
        <p:nvPicPr>
          <p:cNvPr id="32774" name="Picture 6" descr="http://upload.wikimedia.org/wikipedia/commons/f/f7/19170704_Riot_on_Nevsky_prosp_Petrogr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122340" cy="2736304"/>
          </a:xfrm>
          <a:prstGeom prst="rect">
            <a:avLst/>
          </a:prstGeom>
          <a:noFill/>
        </p:spPr>
      </p:pic>
      <p:pic>
        <p:nvPicPr>
          <p:cNvPr id="32776" name="Picture 8" descr="Fichier:1917petrogradsoviet assemb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3016"/>
            <a:ext cx="427718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nevsky88.com/SaintPetersburg/Revolution/images/38a2d73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4392488" cy="3268164"/>
          </a:xfrm>
          <a:prstGeom prst="rect">
            <a:avLst/>
          </a:prstGeom>
          <a:noFill/>
        </p:spPr>
      </p:pic>
      <p:pic>
        <p:nvPicPr>
          <p:cNvPr id="30724" name="Picture 4" descr="http://www.kondratieff.org/images/placepalai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764703"/>
            <a:ext cx="3960440" cy="2633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urent\Dropbox\1. TROISIEME\LA PREMIERE GUERRE MONDIALE - Icono\pala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3230436" cy="4514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2.bp.blogspot.com/_oCTd4EWN8Ig/SkA36p09TfI/AAAAAAAAADw/T4g4BJ88lWQ/s320/472det1LENIN_BARRIE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4664"/>
            <a:ext cx="3744416" cy="5705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nobility-association.com/noble%20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23" y="764704"/>
            <a:ext cx="3600400" cy="5044377"/>
          </a:xfrm>
          <a:prstGeom prst="rect">
            <a:avLst/>
          </a:prstGeom>
          <a:noFill/>
        </p:spPr>
      </p:pic>
      <p:pic>
        <p:nvPicPr>
          <p:cNvPr id="2056" name="Picture 8" descr="http://upload.wikimedia.org/wikipedia/commons/8/8e/Family_Nicholas_II_of_Russia_ca._1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1139" y="764704"/>
            <a:ext cx="4689333" cy="3817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ecpad.fr/wp-content/gallery/les-soldats-russes-a-marseille/SPA-5-L-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256559" cy="3079631"/>
          </a:xfrm>
          <a:prstGeom prst="rect">
            <a:avLst/>
          </a:prstGeom>
          <a:noFill/>
        </p:spPr>
      </p:pic>
      <p:pic>
        <p:nvPicPr>
          <p:cNvPr id="35844" name="Picture 4" descr="http://www.herodote.net/Images/Cronstadt1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412060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annefrank.org/ImageVault/Images/conversionFormat_1221/id_9885/conversionFormatType_WebSafe/scope_0/ImageVaultHandler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6332522" cy="4627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Affichage à l'écran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La révolution russe de 1917  et ses conséquences en Europe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russe de 1917  et ses conséquences en Europe</dc:title>
  <dc:creator>Laurent</dc:creator>
  <cp:lastModifiedBy>Laurent</cp:lastModifiedBy>
  <cp:revision>1</cp:revision>
  <dcterms:created xsi:type="dcterms:W3CDTF">2012-09-27T13:44:31Z</dcterms:created>
  <dcterms:modified xsi:type="dcterms:W3CDTF">2012-09-27T13:45:02Z</dcterms:modified>
</cp:coreProperties>
</file>