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5" r:id="rId7"/>
    <p:sldId id="262" r:id="rId8"/>
    <p:sldId id="264" r:id="rId9"/>
    <p:sldId id="263" r:id="rId10"/>
    <p:sldId id="260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hist-geo.ac-rouen.fr/site/sequence/troisieme/1guerre/1918.sw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0qo6sO5NCIs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na.fr/histoire-et-conflits/autres-conflits/video/CAF94005540/ce-jour-la-le-premier-char-francais-le-16-avril-1917.fr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na.fr/histoire-et-conflits/autres-conflits/video/CAF94005560/l-aviation-a-verdun.f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istoirealacarte.com/demos/tome06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ist-geo.ac-rouen.fr/site/sequence/troisieme/1guerre/1914.sw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ist-geo.ac-rouen.fr/site/sequence/troisieme/1guerre/posi.sw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na.fr/histoire-et-conflits/autres-conflits/video/AFE85006809/ce-que-fut-il-y-a-40-ans-la-bataille-de-verdun.f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ist-geo.ac-rouen.fr/site/sequence/troisieme/1guerre/verdun_1916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hist-geo.ac-rouen.fr/site/sequence/troisieme/1guerre/somme1916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st-geo.ac-rouen.fr/site/sequence/troisieme/1guerre/1917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 smtClean="0"/>
              <a:t>La Première Guerre mondiale</a:t>
            </a:r>
            <a:endParaRPr lang="fr-FR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arlpepin.files.wordpress.com/2010/08/amiens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1340768"/>
            <a:ext cx="563007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arlpepin.files.wordpress.com/2010/08/tank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5475"/>
            <a:ext cx="4032444" cy="2419469"/>
          </a:xfrm>
          <a:prstGeom prst="rect">
            <a:avLst/>
          </a:prstGeom>
          <a:noFill/>
        </p:spPr>
      </p:pic>
      <p:pic>
        <p:nvPicPr>
          <p:cNvPr id="1034" name="Picture 10" descr="http://www.ac-grenoble.fr/lycee/diois/Latin/archives/Francais/Image/Iconographie/guerre%2014-18%20et%20annees%201920-30/Web/original/1917%2004%20Chemin%20des%20Dames%20char%20francais%20Saint-Cham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155" y="3429000"/>
            <a:ext cx="3554285" cy="2275359"/>
          </a:xfrm>
          <a:prstGeom prst="rect">
            <a:avLst/>
          </a:prstGeom>
          <a:noFill/>
        </p:spPr>
      </p:pic>
      <p:pic>
        <p:nvPicPr>
          <p:cNvPr id="9" name="Picture 6" descr="http://www.chars-francais.net/new/images/stories/galery/1917_ft-75/ft17-75_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456384" cy="2491566"/>
          </a:xfrm>
          <a:prstGeom prst="rect">
            <a:avLst/>
          </a:prstGeom>
          <a:noFill/>
        </p:spPr>
      </p:pic>
      <p:pic>
        <p:nvPicPr>
          <p:cNvPr id="1036" name="Picture 12" descr="http://5f.img.v4.skyrock.net/1311/30601311/pics/2978167157_1_3_xXcYLx0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5" y="3296962"/>
            <a:ext cx="3960439" cy="242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heminsdememoire-nordpasdecalais.fr/uploads/tx_mmdamfilelist/altprev_Canadian_tank_and_soldiers_Vimy_19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0932"/>
            <a:ext cx="5934075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28.xooimage.com/files/6/4/7/ft17a-1907b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0367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mptoir-aviation.com/0-Images/081204_illustration_SE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744416" cy="2614026"/>
          </a:xfrm>
          <a:prstGeom prst="rect">
            <a:avLst/>
          </a:prstGeom>
          <a:noFill/>
        </p:spPr>
      </p:pic>
      <p:pic>
        <p:nvPicPr>
          <p:cNvPr id="26626" name="Picture 2" descr="DVI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522" y="548680"/>
            <a:ext cx="348288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atrickseitert.unblog.fr/files/2008/11/untitled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328592" cy="396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urent\Desktop\bou05_anonyme_01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328592" cy="3645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urent\Desktop\imag04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4752528" cy="3653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Laurent\Desktop\Mortier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040560" cy="362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sadu25.l.i.pic.centerblog.net/2xjzhs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112568" cy="362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pload.wikimedia.org/wikipedia/commons/0/06/French_trench_b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252157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ata2.collectionscanada.gc.ca/ap/a/a0008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256584" cy="417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over-blog.com/499x349/0/30/25/91/Images2-19-decembre-2007/troup--US80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256584" cy="36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</Words>
  <Application>Microsoft Office PowerPoint</Application>
  <PresentationFormat>Affichage à l'écran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La Première Guerre mondiale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Première Guerre mondiale</dc:title>
  <dc:creator>Laurent</dc:creator>
  <cp:lastModifiedBy>Laurent</cp:lastModifiedBy>
  <cp:revision>27</cp:revision>
  <dcterms:created xsi:type="dcterms:W3CDTF">2012-09-20T17:28:23Z</dcterms:created>
  <dcterms:modified xsi:type="dcterms:W3CDTF">2012-09-27T13:50:06Z</dcterms:modified>
</cp:coreProperties>
</file>